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743838" y="908274"/>
            <a:ext cx="5656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Leukemia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Inhibitory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(LIF)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#M30-007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M30-008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667" y="1586186"/>
            <a:ext cx="1563144" cy="329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33</cp:revision>
  <dcterms:created xsi:type="dcterms:W3CDTF">2011-09-08T13:23:55Z</dcterms:created>
  <dcterms:modified xsi:type="dcterms:W3CDTF">2015-03-23T11:02:04Z</dcterms:modified>
</cp:coreProperties>
</file>